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21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4167F9-293F-464A-A2AA-8C3CB1A2025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102EEEE-10F2-42CA-B429-92C5E5E1AA50}">
      <dgm:prSet/>
      <dgm:spPr/>
      <dgm:t>
        <a:bodyPr/>
        <a:lstStyle/>
        <a:p>
          <a:pPr rtl="0"/>
          <a:r>
            <a:rPr lang="en-US" b="1" dirty="0" smtClean="0"/>
            <a:t>MAN’S PROBLEM FROM THE BEGINNING IN HIS SIN; AND GOD’S SOLUTION HIS ABUNDANT LOVE EMBODIED IN HIS BELOVED SON, JESUS THE CHRIST</a:t>
          </a:r>
          <a:endParaRPr lang="en-US" dirty="0"/>
        </a:p>
      </dgm:t>
    </dgm:pt>
    <dgm:pt modelId="{FF9F7810-D35F-4B67-9752-6B5C88B2B3BC}" type="parTrans" cxnId="{74B32DAB-A5CB-487B-AC0F-CD3755FD4110}">
      <dgm:prSet/>
      <dgm:spPr/>
      <dgm:t>
        <a:bodyPr/>
        <a:lstStyle/>
        <a:p>
          <a:endParaRPr lang="en-US"/>
        </a:p>
      </dgm:t>
    </dgm:pt>
    <dgm:pt modelId="{9CDCE37B-5553-4810-9C56-FEB1DC91FE10}" type="sibTrans" cxnId="{74B32DAB-A5CB-487B-AC0F-CD3755FD4110}">
      <dgm:prSet/>
      <dgm:spPr/>
      <dgm:t>
        <a:bodyPr/>
        <a:lstStyle/>
        <a:p>
          <a:endParaRPr lang="en-US"/>
        </a:p>
      </dgm:t>
    </dgm:pt>
    <dgm:pt modelId="{B69FC815-E67B-40D4-BD78-3E2A45B30A20}" type="pres">
      <dgm:prSet presAssocID="{8A4167F9-293F-464A-A2AA-8C3CB1A2025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F45905C-F73F-4B0A-B629-9BA6930B2E06}" type="pres">
      <dgm:prSet presAssocID="{4102EEEE-10F2-42CA-B429-92C5E5E1AA5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01EE28-C974-46F3-A555-631F4017D635}" type="presOf" srcId="{8A4167F9-293F-464A-A2AA-8C3CB1A20257}" destId="{B69FC815-E67B-40D4-BD78-3E2A45B30A20}" srcOrd="0" destOrd="0" presId="urn:microsoft.com/office/officeart/2005/8/layout/vList2"/>
    <dgm:cxn modelId="{226D8066-9A1E-4FEE-B5E3-1FBE3D0ACA40}" type="presOf" srcId="{4102EEEE-10F2-42CA-B429-92C5E5E1AA50}" destId="{EF45905C-F73F-4B0A-B629-9BA6930B2E06}" srcOrd="0" destOrd="0" presId="urn:microsoft.com/office/officeart/2005/8/layout/vList2"/>
    <dgm:cxn modelId="{74B32DAB-A5CB-487B-AC0F-CD3755FD4110}" srcId="{8A4167F9-293F-464A-A2AA-8C3CB1A20257}" destId="{4102EEEE-10F2-42CA-B429-92C5E5E1AA50}" srcOrd="0" destOrd="0" parTransId="{FF9F7810-D35F-4B67-9752-6B5C88B2B3BC}" sibTransId="{9CDCE37B-5553-4810-9C56-FEB1DC91FE10}"/>
    <dgm:cxn modelId="{D7C1A63E-6606-4E94-990F-BAEE111711B2}" type="presParOf" srcId="{B69FC815-E67B-40D4-BD78-3E2A45B30A20}" destId="{EF45905C-F73F-4B0A-B629-9BA6930B2E06}" srcOrd="0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7D8B2D-6874-4D9D-BF3D-6111C020BEA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4F794B-522F-43D7-8913-841BC75F5493}">
      <dgm:prSet custT="1"/>
      <dgm:spPr/>
      <dgm:t>
        <a:bodyPr/>
        <a:lstStyle/>
        <a:p>
          <a:pPr algn="l" rtl="0"/>
          <a:endParaRPr lang="en-US" sz="3600" dirty="0" smtClean="0"/>
        </a:p>
        <a:p>
          <a:pPr algn="ctr" rtl="0"/>
          <a:r>
            <a:rPr lang="en-US" sz="3600" dirty="0" smtClean="0"/>
            <a:t>       </a:t>
          </a:r>
          <a:r>
            <a:rPr lang="en-US" sz="3600" dirty="0" smtClean="0"/>
            <a:t>NEW </a:t>
          </a:r>
          <a:r>
            <a:rPr lang="en-US" sz="3600" dirty="0" smtClean="0"/>
            <a:t> TESTAMENT  VERSES </a:t>
          </a:r>
          <a:r>
            <a:rPr lang="en-US" sz="3600" dirty="0" smtClean="0"/>
            <a:t>								</a:t>
          </a:r>
          <a:endParaRPr lang="en-US" sz="3600" dirty="0"/>
        </a:p>
      </dgm:t>
    </dgm:pt>
    <dgm:pt modelId="{0DAAECA6-4D36-4D5B-855A-D1A9805C385D}" type="parTrans" cxnId="{3AA45768-A159-4AAD-AD7F-E68C60384035}">
      <dgm:prSet/>
      <dgm:spPr/>
      <dgm:t>
        <a:bodyPr/>
        <a:lstStyle/>
        <a:p>
          <a:endParaRPr lang="en-US" sz="5400"/>
        </a:p>
      </dgm:t>
    </dgm:pt>
    <dgm:pt modelId="{485FF5E0-0CC2-4A2A-8718-2C1E058C4B6E}" type="sibTrans" cxnId="{3AA45768-A159-4AAD-AD7F-E68C60384035}">
      <dgm:prSet/>
      <dgm:spPr/>
      <dgm:t>
        <a:bodyPr/>
        <a:lstStyle/>
        <a:p>
          <a:endParaRPr lang="en-US" sz="5400"/>
        </a:p>
      </dgm:t>
    </dgm:pt>
    <dgm:pt modelId="{62E12DD2-A332-40E3-9525-38DF97F2734D}" type="pres">
      <dgm:prSet presAssocID="{607D8B2D-6874-4D9D-BF3D-6111C020BE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560B44-0331-471F-94BA-409D32288C04}" type="pres">
      <dgm:prSet presAssocID="{2E4F794B-522F-43D7-8913-841BC75F5493}" presName="parentText" presStyleLbl="node1" presStyleIdx="0" presStyleCnt="1" custLinFactNeighborY="-839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F4D0C5-4008-45EC-869E-2F08CA71484C}" type="presOf" srcId="{2E4F794B-522F-43D7-8913-841BC75F5493}" destId="{9B560B44-0331-471F-94BA-409D32288C04}" srcOrd="0" destOrd="0" presId="urn:microsoft.com/office/officeart/2005/8/layout/vList2"/>
    <dgm:cxn modelId="{7374D3B1-D3FC-4226-88E6-F0EA514DDDEB}" type="presOf" srcId="{607D8B2D-6874-4D9D-BF3D-6111C020BEA5}" destId="{62E12DD2-A332-40E3-9525-38DF97F2734D}" srcOrd="0" destOrd="0" presId="urn:microsoft.com/office/officeart/2005/8/layout/vList2"/>
    <dgm:cxn modelId="{3AA45768-A159-4AAD-AD7F-E68C60384035}" srcId="{607D8B2D-6874-4D9D-BF3D-6111C020BEA5}" destId="{2E4F794B-522F-43D7-8913-841BC75F5493}" srcOrd="0" destOrd="0" parTransId="{0DAAECA6-4D36-4D5B-855A-D1A9805C385D}" sibTransId="{485FF5E0-0CC2-4A2A-8718-2C1E058C4B6E}"/>
    <dgm:cxn modelId="{72485D78-EAE7-4DCE-99BC-41857EF6C627}" type="presParOf" srcId="{62E12DD2-A332-40E3-9525-38DF97F2734D}" destId="{9B560B44-0331-471F-94BA-409D32288C04}" srcOrd="0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269AC7-31EC-4D6A-8441-CCEA7D9BB25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815962-A306-4091-8D27-BD3F7A9F54D4}">
      <dgm:prSet custT="1"/>
      <dgm:spPr/>
      <dgm:t>
        <a:bodyPr/>
        <a:lstStyle/>
        <a:p>
          <a:pPr algn="ctr" rtl="0"/>
          <a:r>
            <a:rPr lang="en-US" sz="2800" dirty="0" smtClean="0"/>
            <a:t>Our topic is man’s problem from the beginning, so let’s go back to the beginning and look at several examples in the history of man.</a:t>
          </a:r>
          <a:endParaRPr lang="en-US" sz="2800" dirty="0"/>
        </a:p>
      </dgm:t>
    </dgm:pt>
    <dgm:pt modelId="{7EBB5EFC-6A82-482C-9113-D589BDE6EA30}" type="parTrans" cxnId="{D5DFA28D-93AF-4572-B6BF-A94F8E5DC058}">
      <dgm:prSet/>
      <dgm:spPr/>
      <dgm:t>
        <a:bodyPr/>
        <a:lstStyle/>
        <a:p>
          <a:endParaRPr lang="en-US"/>
        </a:p>
      </dgm:t>
    </dgm:pt>
    <dgm:pt modelId="{A833BEFD-9003-4058-9A19-B605E77B4DC7}" type="sibTrans" cxnId="{D5DFA28D-93AF-4572-B6BF-A94F8E5DC058}">
      <dgm:prSet/>
      <dgm:spPr/>
      <dgm:t>
        <a:bodyPr/>
        <a:lstStyle/>
        <a:p>
          <a:endParaRPr lang="en-US"/>
        </a:p>
      </dgm:t>
    </dgm:pt>
    <dgm:pt modelId="{716FFF7E-106B-4F9B-81B2-CB4550B98C99}" type="pres">
      <dgm:prSet presAssocID="{7E269AC7-31EC-4D6A-8441-CCEA7D9BB25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86D15C-3620-4572-82DB-9DA26832D04A}" type="pres">
      <dgm:prSet presAssocID="{5E815962-A306-4091-8D27-BD3F7A9F54D4}" presName="parentText" presStyleLbl="node1" presStyleIdx="0" presStyleCnt="1" custScaleY="104918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04458A6B-DE7A-4DF5-B417-8E81E1100F82}" type="presOf" srcId="{7E269AC7-31EC-4D6A-8441-CCEA7D9BB25A}" destId="{716FFF7E-106B-4F9B-81B2-CB4550B98C99}" srcOrd="0" destOrd="0" presId="urn:microsoft.com/office/officeart/2005/8/layout/vList2"/>
    <dgm:cxn modelId="{C469A498-2783-48E0-924B-A5C4E7FDB749}" type="presOf" srcId="{5E815962-A306-4091-8D27-BD3F7A9F54D4}" destId="{5986D15C-3620-4572-82DB-9DA26832D04A}" srcOrd="0" destOrd="0" presId="urn:microsoft.com/office/officeart/2005/8/layout/vList2"/>
    <dgm:cxn modelId="{D5DFA28D-93AF-4572-B6BF-A94F8E5DC058}" srcId="{7E269AC7-31EC-4D6A-8441-CCEA7D9BB25A}" destId="{5E815962-A306-4091-8D27-BD3F7A9F54D4}" srcOrd="0" destOrd="0" parTransId="{7EBB5EFC-6A82-482C-9113-D589BDE6EA30}" sibTransId="{A833BEFD-9003-4058-9A19-B605E77B4DC7}"/>
    <dgm:cxn modelId="{6107FA67-EAFC-4428-BC25-B7173EDA2069}" type="presParOf" srcId="{716FFF7E-106B-4F9B-81B2-CB4550B98C99}" destId="{5986D15C-3620-4572-82DB-9DA26832D04A}" srcOrd="0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50A9B2B-D7BC-497B-9192-46F6D98F20D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658E562-B4DB-48C0-A88C-41B106664E71}">
      <dgm:prSet/>
      <dgm:spPr/>
      <dgm:t>
        <a:bodyPr/>
        <a:lstStyle/>
        <a:p>
          <a:pPr rtl="0"/>
          <a:r>
            <a:rPr lang="en-US" dirty="0" smtClean="0"/>
            <a:t>HOW DOES SIN WORK IN OUR LIVES?</a:t>
          </a:r>
          <a:endParaRPr lang="en-US" dirty="0"/>
        </a:p>
      </dgm:t>
    </dgm:pt>
    <dgm:pt modelId="{F634D36D-E68D-4EE8-B16E-5E581A5A0C58}" type="parTrans" cxnId="{53D86B57-37E6-4C02-BD87-50D4B73801EF}">
      <dgm:prSet/>
      <dgm:spPr/>
      <dgm:t>
        <a:bodyPr/>
        <a:lstStyle/>
        <a:p>
          <a:endParaRPr lang="en-US"/>
        </a:p>
      </dgm:t>
    </dgm:pt>
    <dgm:pt modelId="{0EE6FF13-D14F-44A8-B2BF-F6A6E7854FC1}" type="sibTrans" cxnId="{53D86B57-37E6-4C02-BD87-50D4B73801EF}">
      <dgm:prSet/>
      <dgm:spPr/>
      <dgm:t>
        <a:bodyPr/>
        <a:lstStyle/>
        <a:p>
          <a:endParaRPr lang="en-US"/>
        </a:p>
      </dgm:t>
    </dgm:pt>
    <dgm:pt modelId="{ED43010B-2A6C-40B8-983A-B80BE0AED4FC}" type="pres">
      <dgm:prSet presAssocID="{050A9B2B-D7BC-497B-9192-46F6D98F20D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3B1B98-60C0-4CBF-9FBE-5EB7BA6254F9}" type="pres">
      <dgm:prSet presAssocID="{F658E562-B4DB-48C0-A88C-41B106664E7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DF4E210-AFB3-4912-95E0-A05100ACB7F6}" type="presOf" srcId="{050A9B2B-D7BC-497B-9192-46F6D98F20DC}" destId="{ED43010B-2A6C-40B8-983A-B80BE0AED4FC}" srcOrd="0" destOrd="0" presId="urn:microsoft.com/office/officeart/2005/8/layout/vList2"/>
    <dgm:cxn modelId="{53D86B57-37E6-4C02-BD87-50D4B73801EF}" srcId="{050A9B2B-D7BC-497B-9192-46F6D98F20DC}" destId="{F658E562-B4DB-48C0-A88C-41B106664E71}" srcOrd="0" destOrd="0" parTransId="{F634D36D-E68D-4EE8-B16E-5E581A5A0C58}" sibTransId="{0EE6FF13-D14F-44A8-B2BF-F6A6E7854FC1}"/>
    <dgm:cxn modelId="{17D01F76-1CE6-4777-9752-A6C2C90F1C62}" type="presOf" srcId="{F658E562-B4DB-48C0-A88C-41B106664E71}" destId="{1E3B1B98-60C0-4CBF-9FBE-5EB7BA6254F9}" srcOrd="0" destOrd="0" presId="urn:microsoft.com/office/officeart/2005/8/layout/vList2"/>
    <dgm:cxn modelId="{C4A944BF-F16D-491C-80F5-3A7922660DF0}" type="presParOf" srcId="{ED43010B-2A6C-40B8-983A-B80BE0AED4FC}" destId="{1E3B1B98-60C0-4CBF-9FBE-5EB7BA6254F9}" srcOrd="0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311F269-DF3E-450D-9E2D-5E48B121324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C67FA3-E1F8-4D83-A639-0886C96BED65}">
      <dgm:prSet custT="1"/>
      <dgm:spPr/>
      <dgm:t>
        <a:bodyPr anchor="t"/>
        <a:lstStyle/>
        <a:p>
          <a:pPr algn="ctr" rtl="0"/>
          <a:r>
            <a: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WHAT IS THE RESULT OF SIN? </a:t>
          </a:r>
          <a:br>
            <a: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endParaRPr lang="en-US" sz="3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88A3EDF-AB4C-458D-B171-4533B37CA1EE}" type="parTrans" cxnId="{013ABC46-E053-467B-86BA-4766B37BCCD5}">
      <dgm:prSet/>
      <dgm:spPr/>
      <dgm:t>
        <a:bodyPr/>
        <a:lstStyle/>
        <a:p>
          <a:endParaRPr lang="en-US" sz="2000"/>
        </a:p>
      </dgm:t>
    </dgm:pt>
    <dgm:pt modelId="{C450E532-2668-4EC2-8DD7-FD1E995FFFC9}" type="sibTrans" cxnId="{013ABC46-E053-467B-86BA-4766B37BCCD5}">
      <dgm:prSet/>
      <dgm:spPr/>
      <dgm:t>
        <a:bodyPr/>
        <a:lstStyle/>
        <a:p>
          <a:endParaRPr lang="en-US" sz="2000"/>
        </a:p>
      </dgm:t>
    </dgm:pt>
    <dgm:pt modelId="{497D6B0B-852D-4904-A5DD-56D378098828}" type="pres">
      <dgm:prSet presAssocID="{8311F269-DF3E-450D-9E2D-5E48B121324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68EC5E-4D63-47E2-8986-C0E2ED44A787}" type="pres">
      <dgm:prSet presAssocID="{CEC67FA3-E1F8-4D83-A639-0886C96BED65}" presName="parentText" presStyleLbl="node1" presStyleIdx="0" presStyleCnt="1" custLinFactNeighborY="-406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13ABC46-E053-467B-86BA-4766B37BCCD5}" srcId="{8311F269-DF3E-450D-9E2D-5E48B121324E}" destId="{CEC67FA3-E1F8-4D83-A639-0886C96BED65}" srcOrd="0" destOrd="0" parTransId="{988A3EDF-AB4C-458D-B171-4533B37CA1EE}" sibTransId="{C450E532-2668-4EC2-8DD7-FD1E995FFFC9}"/>
    <dgm:cxn modelId="{7ED48CC4-4917-42B6-B473-4131396AF814}" type="presOf" srcId="{8311F269-DF3E-450D-9E2D-5E48B121324E}" destId="{497D6B0B-852D-4904-A5DD-56D378098828}" srcOrd="0" destOrd="0" presId="urn:microsoft.com/office/officeart/2005/8/layout/vList2"/>
    <dgm:cxn modelId="{6ADD5E7C-CFEF-48DB-9815-045EE0C6981D}" type="presOf" srcId="{CEC67FA3-E1F8-4D83-A639-0886C96BED65}" destId="{D668EC5E-4D63-47E2-8986-C0E2ED44A787}" srcOrd="0" destOrd="0" presId="urn:microsoft.com/office/officeart/2005/8/layout/vList2"/>
    <dgm:cxn modelId="{7447212C-843D-41AD-9276-CCB0FB9F2964}" type="presParOf" srcId="{497D6B0B-852D-4904-A5DD-56D378098828}" destId="{D668EC5E-4D63-47E2-8986-C0E2ED44A787}" srcOrd="0" destOrd="0" presId="urn:microsoft.com/office/officeart/2005/8/layout/vList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1844346-0094-48CF-87B8-F951E1B77A4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14C164C-B24B-495E-8176-413466338C9E}">
      <dgm:prSet/>
      <dgm:spPr/>
      <dgm:t>
        <a:bodyPr/>
        <a:lstStyle/>
        <a:p>
          <a:pPr rtl="0"/>
          <a:r>
            <a:rPr lang="en-US" dirty="0" smtClean="0"/>
            <a:t>GOD’S ANSWER TO MAN’S PROBLEM. </a:t>
          </a:r>
          <a:endParaRPr lang="en-US" dirty="0"/>
        </a:p>
      </dgm:t>
    </dgm:pt>
    <dgm:pt modelId="{1950F262-8E36-47C7-B3E2-568805E597A2}" type="parTrans" cxnId="{D91D1304-72B8-49E7-B542-D6A7860B394D}">
      <dgm:prSet/>
      <dgm:spPr/>
      <dgm:t>
        <a:bodyPr/>
        <a:lstStyle/>
        <a:p>
          <a:endParaRPr lang="en-US"/>
        </a:p>
      </dgm:t>
    </dgm:pt>
    <dgm:pt modelId="{FC3080B4-1A4D-43FC-92C6-CD4D954B3899}" type="sibTrans" cxnId="{D91D1304-72B8-49E7-B542-D6A7860B394D}">
      <dgm:prSet/>
      <dgm:spPr/>
      <dgm:t>
        <a:bodyPr/>
        <a:lstStyle/>
        <a:p>
          <a:endParaRPr lang="en-US"/>
        </a:p>
      </dgm:t>
    </dgm:pt>
    <dgm:pt modelId="{F4086795-4F4A-42D9-9F3E-06F59D67A930}" type="pres">
      <dgm:prSet presAssocID="{11844346-0094-48CF-87B8-F951E1B77A4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25D966-F0BF-4400-8C9B-47271A5000BA}" type="pres">
      <dgm:prSet presAssocID="{B14C164C-B24B-495E-8176-413466338C9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1D1304-72B8-49E7-B542-D6A7860B394D}" srcId="{11844346-0094-48CF-87B8-F951E1B77A4F}" destId="{B14C164C-B24B-495E-8176-413466338C9E}" srcOrd="0" destOrd="0" parTransId="{1950F262-8E36-47C7-B3E2-568805E597A2}" sibTransId="{FC3080B4-1A4D-43FC-92C6-CD4D954B3899}"/>
    <dgm:cxn modelId="{E89E8C9D-4AB5-46C2-95FA-977A139E052B}" type="presOf" srcId="{11844346-0094-48CF-87B8-F951E1B77A4F}" destId="{F4086795-4F4A-42D9-9F3E-06F59D67A930}" srcOrd="0" destOrd="0" presId="urn:microsoft.com/office/officeart/2005/8/layout/vList2"/>
    <dgm:cxn modelId="{7D73F9D1-539D-4E70-8A02-4FDEC9EB5F8F}" type="presOf" srcId="{B14C164C-B24B-495E-8176-413466338C9E}" destId="{7825D966-F0BF-4400-8C9B-47271A5000BA}" srcOrd="0" destOrd="0" presId="urn:microsoft.com/office/officeart/2005/8/layout/vList2"/>
    <dgm:cxn modelId="{2D250403-2781-4E53-B9CE-F4E4422F6365}" type="presParOf" srcId="{F4086795-4F4A-42D9-9F3E-06F59D67A930}" destId="{7825D966-F0BF-4400-8C9B-47271A5000BA}" srcOrd="0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A4345-A86F-4321-B28F-F292A39B5EAF}" type="datetimeFigureOut">
              <a:rPr lang="en-US" smtClean="0"/>
              <a:pPr/>
              <a:t>3/7/2009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31DE0-1222-4A95-9B99-0998263DB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5C90-004B-4CDB-A61F-BD5DEB66D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5C90-004B-4CDB-A61F-BD5DEB66D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5C90-004B-4CDB-A61F-BD5DEB66D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5C90-004B-4CDB-A61F-BD5DEB66D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5C90-004B-4CDB-A61F-BD5DEB66D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5C90-004B-4CDB-A61F-BD5DEB66D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3/5/2009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5C90-004B-4CDB-A61F-BD5DEB66D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5C90-004B-4CDB-A61F-BD5DEB66D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3/5/2009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5C90-004B-4CDB-A61F-BD5DEB66D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5C90-004B-4CDB-A61F-BD5DEB66D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5C90-004B-4CDB-A61F-BD5DEB66D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3/5/2009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05C90-004B-4CDB-A61F-BD5DEB66D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457200" y="274638"/>
          <a:ext cx="8229600" cy="1630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r>
              <a:rPr lang="en-US" dirty="0"/>
              <a:t>Let’s start with the biblical definition of sin: </a:t>
            </a:r>
          </a:p>
          <a:p>
            <a:r>
              <a:rPr lang="en-US" dirty="0"/>
              <a:t>A. Greek -</a:t>
            </a:r>
            <a:r>
              <a:rPr lang="en-US" u="sng" dirty="0" err="1"/>
              <a:t>hamartia</a:t>
            </a:r>
            <a:r>
              <a:rPr lang="en-US" u="sng" dirty="0"/>
              <a:t> </a:t>
            </a:r>
            <a:endParaRPr lang="en-US" dirty="0"/>
          </a:p>
          <a:p>
            <a:pPr lvl="1"/>
            <a:r>
              <a:rPr lang="en-US" dirty="0" smtClean="0"/>
              <a:t>1. "a missing of the mark,” [Vine’s]</a:t>
            </a:r>
          </a:p>
          <a:p>
            <a:pPr lvl="1"/>
            <a:r>
              <a:rPr lang="en-US" dirty="0" smtClean="0"/>
              <a:t>2) that which is done wrong, sin, an offense, a violation of the divine law in thought or in act. [Thayer]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3/5/2009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5C90-004B-4CDB-A61F-BD5DEB66D92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990600" y="228600"/>
          <a:ext cx="7315200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49763"/>
          </a:xfrm>
        </p:spPr>
        <p:txBody>
          <a:bodyPr>
            <a:normAutofit/>
          </a:bodyPr>
          <a:lstStyle/>
          <a:p>
            <a:r>
              <a:rPr lang="en-US" baseline="0" dirty="0" smtClean="0"/>
              <a:t>(1 John 3:4)  "Whosoever </a:t>
            </a:r>
            <a:r>
              <a:rPr lang="en-US" baseline="0" dirty="0" err="1" smtClean="0"/>
              <a:t>committeth</a:t>
            </a:r>
            <a:r>
              <a:rPr lang="en-US" baseline="0" dirty="0" smtClean="0"/>
              <a:t> sin </a:t>
            </a:r>
            <a:r>
              <a:rPr lang="en-US" baseline="0" dirty="0" err="1" smtClean="0"/>
              <a:t>transgresseth</a:t>
            </a:r>
            <a:r>
              <a:rPr lang="en-US" baseline="0" dirty="0" smtClean="0"/>
              <a:t> also the law: for sin is the transgression of the law."</a:t>
            </a:r>
          </a:p>
          <a:p>
            <a:r>
              <a:rPr lang="en-US" baseline="0" dirty="0" smtClean="0"/>
              <a:t>(1 John 5:17)  "All unrighteousness is sin: and there is a sin not unto death."</a:t>
            </a:r>
          </a:p>
          <a:p>
            <a:r>
              <a:rPr lang="en-US" baseline="0" dirty="0" smtClean="0"/>
              <a:t>(James 4:17 )  "Therefore to him that knoweth to do good, and doeth </a:t>
            </a:r>
            <a:r>
              <a:rPr lang="en-US" i="1" baseline="0" dirty="0" smtClean="0"/>
              <a:t>it not, to him it is sin."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5C90-004B-4CDB-A61F-BD5DEB66D92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457200" y="274638"/>
          <a:ext cx="8229600" cy="1477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/>
              <a:t>Garden of Eden (Gen 3). </a:t>
            </a:r>
          </a:p>
          <a:p>
            <a:r>
              <a:rPr lang="en-US" dirty="0" smtClean="0"/>
              <a:t>World </a:t>
            </a:r>
            <a:r>
              <a:rPr lang="en-US" dirty="0"/>
              <a:t>at Noah’s time (Gen 6:5, 11-13). </a:t>
            </a:r>
          </a:p>
          <a:p>
            <a:r>
              <a:rPr lang="en-US" dirty="0" smtClean="0"/>
              <a:t>Sodom </a:t>
            </a:r>
            <a:r>
              <a:rPr lang="en-US" dirty="0"/>
              <a:t>and Gomorrah (Gen 13:13; 18:20</a:t>
            </a:r>
            <a:r>
              <a:rPr lang="en-US" dirty="0" smtClean="0"/>
              <a:t>;        </a:t>
            </a:r>
            <a:r>
              <a:rPr lang="en-US" dirty="0"/>
              <a:t>2 Pet 2:7,8). </a:t>
            </a:r>
          </a:p>
          <a:p>
            <a:r>
              <a:rPr lang="en-US" dirty="0" smtClean="0"/>
              <a:t>Period </a:t>
            </a:r>
            <a:r>
              <a:rPr lang="en-US" dirty="0"/>
              <a:t>of the judges (Jud 17:6). </a:t>
            </a:r>
          </a:p>
          <a:p>
            <a:r>
              <a:rPr lang="en-US" dirty="0" smtClean="0"/>
              <a:t>Israel </a:t>
            </a:r>
            <a:r>
              <a:rPr lang="en-US" dirty="0"/>
              <a:t>during the divided kingdom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5C90-004B-4CDB-A61F-BD5DEB66D92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DID IT WORK IN THE GARDEN (GEN 3:6)? </a:t>
            </a:r>
          </a:p>
          <a:p>
            <a:r>
              <a:rPr lang="en-US" dirty="0" smtClean="0"/>
              <a:t>1 </a:t>
            </a:r>
            <a:r>
              <a:rPr lang="en-US" dirty="0" err="1"/>
              <a:t>Jn</a:t>
            </a:r>
            <a:r>
              <a:rPr lang="en-US" dirty="0"/>
              <a:t> 2:16 </a:t>
            </a:r>
            <a:r>
              <a:rPr lang="en-US" baseline="0" dirty="0" smtClean="0"/>
              <a:t>"For all that </a:t>
            </a:r>
            <a:r>
              <a:rPr lang="en-US" i="1" baseline="0" dirty="0" smtClean="0"/>
              <a:t>is in the world, the lust of the flesh, and the lust of the eyes, and the pride of life, is not of the Father, but is of the world.“</a:t>
            </a:r>
          </a:p>
          <a:p>
            <a:r>
              <a:rPr lang="en-US" dirty="0" smtClean="0"/>
              <a:t>Jas 1:14,15 </a:t>
            </a:r>
            <a:r>
              <a:rPr lang="en-US" baseline="0" dirty="0" smtClean="0"/>
              <a:t>"But every man is tempted, when he is drawn away of his own lust, and enticed.“</a:t>
            </a:r>
          </a:p>
          <a:p>
            <a:r>
              <a:rPr lang="en-US" baseline="0" dirty="0" smtClean="0"/>
              <a:t>"Then when lust hath conceived, it </a:t>
            </a:r>
            <a:r>
              <a:rPr lang="en-US" baseline="0" dirty="0" err="1" smtClean="0"/>
              <a:t>bringeth</a:t>
            </a:r>
            <a:r>
              <a:rPr lang="en-US" baseline="0" dirty="0" smtClean="0"/>
              <a:t> forth sin: and sin, when it is finished, </a:t>
            </a:r>
            <a:r>
              <a:rPr lang="en-US" baseline="0" dirty="0" err="1" smtClean="0"/>
              <a:t>bringeth</a:t>
            </a:r>
            <a:r>
              <a:rPr lang="en-US" baseline="0" dirty="0" smtClean="0"/>
              <a:t> forth death."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5C90-004B-4CDB-A61F-BD5DEB66D92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457200" y="152400"/>
          <a:ext cx="8229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Autofit/>
          </a:bodyPr>
          <a:lstStyle/>
          <a:p>
            <a:r>
              <a:rPr lang="en-US" sz="2700" dirty="0" smtClean="0"/>
              <a:t>Isa 59:1,2 </a:t>
            </a:r>
            <a:r>
              <a:rPr lang="en-US" sz="2700" baseline="0" dirty="0" smtClean="0"/>
              <a:t>"Behold, the LORD'S hand is not shortened,  </a:t>
            </a:r>
          </a:p>
          <a:p>
            <a:r>
              <a:rPr lang="en-US" sz="2700" baseline="0" dirty="0" smtClean="0"/>
              <a:t>"But your iniquities have separated between you and your God, and your sins have hid </a:t>
            </a:r>
            <a:r>
              <a:rPr lang="en-US" sz="2700" i="1" baseline="0" dirty="0" smtClean="0"/>
              <a:t>his face from you, that he will not hear."</a:t>
            </a:r>
          </a:p>
          <a:p>
            <a:r>
              <a:rPr lang="en-US" sz="2700" baseline="0" dirty="0" smtClean="0"/>
              <a:t>Ro. 6:23 "For the wages of sin </a:t>
            </a:r>
            <a:r>
              <a:rPr lang="en-US" sz="2700" i="1" baseline="0" dirty="0" smtClean="0"/>
              <a:t>is death; but the gift of God is eternal life through Jesus Christ our Lord.“</a:t>
            </a:r>
          </a:p>
          <a:p>
            <a:r>
              <a:rPr lang="en-US" sz="2700" baseline="0" dirty="0" smtClean="0"/>
              <a:t>Ja. 1:15 "Then when lust hath conceived, it </a:t>
            </a:r>
            <a:r>
              <a:rPr lang="en-US" sz="2700" baseline="0" dirty="0" err="1" smtClean="0"/>
              <a:t>bringeth</a:t>
            </a:r>
            <a:r>
              <a:rPr lang="en-US" sz="2700" baseline="0" dirty="0" smtClean="0"/>
              <a:t> forth sin: and sin, when it is finished, </a:t>
            </a:r>
            <a:r>
              <a:rPr lang="en-US" sz="2700" baseline="0" dirty="0" err="1" smtClean="0"/>
              <a:t>bringeth</a:t>
            </a:r>
            <a:r>
              <a:rPr lang="en-US" sz="2700" baseline="0" dirty="0" smtClean="0"/>
              <a:t> forth death."</a:t>
            </a:r>
          </a:p>
          <a:p>
            <a:r>
              <a:rPr lang="en-US" sz="2700" dirty="0" smtClean="0"/>
              <a:t>Jo.8:21 </a:t>
            </a:r>
            <a:r>
              <a:rPr lang="en-US" sz="2700" baseline="0" dirty="0" smtClean="0"/>
              <a:t>"Then said Jesus again unto them, </a:t>
            </a:r>
            <a:r>
              <a:rPr lang="en-US" sz="2700" dirty="0"/>
              <a:t>I go my way, and ye shall seek me, and shall </a:t>
            </a:r>
            <a:r>
              <a:rPr lang="en-US" sz="2700" b="1" dirty="0"/>
              <a:t>die in your sins: whither I go, ye cannot come."</a:t>
            </a:r>
          </a:p>
          <a:p>
            <a:pPr>
              <a:buNone/>
            </a:pPr>
            <a:r>
              <a:rPr lang="en-US" sz="2700" dirty="0" smtClean="0"/>
              <a:t> </a:t>
            </a:r>
            <a:endParaRPr lang="en-US" sz="2700" dirty="0"/>
          </a:p>
          <a:p>
            <a:endParaRPr lang="en-US" sz="27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5C90-004B-4CDB-A61F-BD5DEB66D92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457200" y="228600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Predicted </a:t>
            </a:r>
            <a:r>
              <a:rPr lang="en-US" dirty="0"/>
              <a:t>- Isa 53:5,6,12 </a:t>
            </a:r>
          </a:p>
          <a:p>
            <a:r>
              <a:rPr lang="en-US" dirty="0" smtClean="0"/>
              <a:t>His </a:t>
            </a:r>
            <a:r>
              <a:rPr lang="en-US" dirty="0"/>
              <a:t>motivation - </a:t>
            </a:r>
            <a:r>
              <a:rPr lang="en-US" dirty="0" err="1"/>
              <a:t>Jn</a:t>
            </a:r>
            <a:r>
              <a:rPr lang="en-US" dirty="0"/>
              <a:t> 3:16 </a:t>
            </a:r>
          </a:p>
          <a:p>
            <a:r>
              <a:rPr lang="en-US" dirty="0" smtClean="0"/>
              <a:t>Prophecy </a:t>
            </a:r>
            <a:r>
              <a:rPr lang="en-US" dirty="0"/>
              <a:t>fulfilled: </a:t>
            </a:r>
          </a:p>
          <a:p>
            <a:pPr lvl="1"/>
            <a:r>
              <a:rPr lang="en-US" sz="3200" dirty="0"/>
              <a:t>Mt 1:21 </a:t>
            </a:r>
            <a:r>
              <a:rPr lang="en-US" sz="3200" dirty="0" smtClean="0"/>
              <a:t>; Mt </a:t>
            </a:r>
            <a:r>
              <a:rPr lang="en-US" sz="3200" dirty="0"/>
              <a:t>2:1 </a:t>
            </a:r>
          </a:p>
          <a:p>
            <a:r>
              <a:rPr lang="en-US" dirty="0" smtClean="0"/>
              <a:t>What </a:t>
            </a:r>
            <a:r>
              <a:rPr lang="en-US" dirty="0"/>
              <a:t>price did God pay to make salvation available to mankind? </a:t>
            </a:r>
          </a:p>
          <a:p>
            <a:pPr lvl="1"/>
            <a:r>
              <a:rPr lang="en-US" sz="3200" dirty="0"/>
              <a:t>Heb </a:t>
            </a:r>
            <a:r>
              <a:rPr lang="en-US" sz="3200" dirty="0" smtClean="0"/>
              <a:t>9:22; 1 </a:t>
            </a:r>
            <a:r>
              <a:rPr lang="en-US" sz="3200" dirty="0"/>
              <a:t>Pet 1:18,19 </a:t>
            </a:r>
            <a:r>
              <a:rPr lang="en-US" sz="3200" dirty="0" smtClean="0"/>
              <a:t>;Eph </a:t>
            </a:r>
            <a:r>
              <a:rPr lang="en-US" sz="3200" dirty="0"/>
              <a:t>1:7 </a:t>
            </a:r>
            <a:r>
              <a:rPr lang="en-US" sz="3200" dirty="0" smtClean="0"/>
              <a:t>; Rev </a:t>
            </a:r>
            <a:r>
              <a:rPr lang="en-US" sz="3200" dirty="0"/>
              <a:t>1:5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5C90-004B-4CDB-A61F-BD5DEB66D92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523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MELVIN HAMPTON</dc:creator>
  <cp:lastModifiedBy>MELVIN HAMPTON</cp:lastModifiedBy>
  <cp:revision>18</cp:revision>
  <dcterms:created xsi:type="dcterms:W3CDTF">2009-03-05T22:13:10Z</dcterms:created>
  <dcterms:modified xsi:type="dcterms:W3CDTF">2009-03-08T02:57:16Z</dcterms:modified>
</cp:coreProperties>
</file>